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97CF0-5B4B-48F6-9664-C27FC62029FF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DB16-9286-4044-9CC0-D7002E867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97CF0-5B4B-48F6-9664-C27FC62029FF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DB16-9286-4044-9CC0-D7002E867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4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64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Lambda Expressions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2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Event and Event Handling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4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82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4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38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Exception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C# Exception handling Keyword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3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Delegate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15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3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15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51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0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Creating User-Defined Exceptions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53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1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Throws Keyword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87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LINQ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97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Query Expression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95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74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74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56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LINQ Method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 of Lambda Expression in LINQ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77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Standard LINQ operator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33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86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 Example of standard LINQ operator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09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18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2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6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22788" y="-6292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7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74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Working With Database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89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85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ADO.NET connected Architecture: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09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ADO.NET Disconnected Architecture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05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88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Provider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27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9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4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Connecting to MySQL database in C#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88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4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Singlecast Delegate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78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53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39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35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8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ASP.NET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5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ASP.NET Web Forms 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8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ASP.NET - Server Controls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94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5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Server Controls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1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Multicast Delegate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97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4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Inline Method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86</Words>
  <Application>Microsoft Office PowerPoint</Application>
  <PresentationFormat>Widescreen</PresentationFormat>
  <Paragraphs>25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Delegate</vt:lpstr>
      <vt:lpstr>PowerPoint Presentation</vt:lpstr>
      <vt:lpstr>PowerPoint Presentation</vt:lpstr>
      <vt:lpstr>Singlecast Delegate</vt:lpstr>
      <vt:lpstr>Multicast Delegate</vt:lpstr>
      <vt:lpstr>PowerPoint Presentation</vt:lpstr>
      <vt:lpstr>PowerPoint Presentation</vt:lpstr>
      <vt:lpstr>Inline Method</vt:lpstr>
      <vt:lpstr>PowerPoint Presentation</vt:lpstr>
      <vt:lpstr>Lambda Expressions</vt:lpstr>
      <vt:lpstr>PowerPoint Presentation</vt:lpstr>
      <vt:lpstr>Event and Event Handling</vt:lpstr>
      <vt:lpstr>PowerPoint Presentation</vt:lpstr>
      <vt:lpstr>PowerPoint Presentation</vt:lpstr>
      <vt:lpstr>PowerPoint Presentation</vt:lpstr>
      <vt:lpstr>Exception</vt:lpstr>
      <vt:lpstr>C# Exception handling Keyword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User-Defined Exceptions</vt:lpstr>
      <vt:lpstr>PowerPoint Presentation</vt:lpstr>
      <vt:lpstr>Throws Keyword</vt:lpstr>
      <vt:lpstr>LINQ</vt:lpstr>
      <vt:lpstr>Query Expression</vt:lpstr>
      <vt:lpstr>PowerPoint Presentation</vt:lpstr>
      <vt:lpstr>PowerPoint Presentation</vt:lpstr>
      <vt:lpstr>LINQ Method</vt:lpstr>
      <vt:lpstr>Use of Lambda Expression in LINQ</vt:lpstr>
      <vt:lpstr>Standard LINQ operator</vt:lpstr>
      <vt:lpstr>PowerPoint Presentation</vt:lpstr>
      <vt:lpstr>Some Example of standard LINQ operator</vt:lpstr>
      <vt:lpstr>PowerPoint Presentation</vt:lpstr>
      <vt:lpstr>PowerPoint Presentation</vt:lpstr>
      <vt:lpstr>PowerPoint Presentation</vt:lpstr>
      <vt:lpstr>PowerPoint Presentation</vt:lpstr>
      <vt:lpstr>Working With Database</vt:lpstr>
      <vt:lpstr>PowerPoint Presentation</vt:lpstr>
      <vt:lpstr>ADO.NET connected Architecture:</vt:lpstr>
      <vt:lpstr>ADO.NET Disconnected Architecture</vt:lpstr>
      <vt:lpstr>PowerPoint Presentation</vt:lpstr>
      <vt:lpstr>Data Provider</vt:lpstr>
      <vt:lpstr>PowerPoint Presentation</vt:lpstr>
      <vt:lpstr>PowerPoint Presentation</vt:lpstr>
      <vt:lpstr>Connecting to MySQL database in C#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ASP.NET</vt:lpstr>
      <vt:lpstr>ASP.NET Web Forms </vt:lpstr>
      <vt:lpstr>ASP.NET - Server Controls </vt:lpstr>
      <vt:lpstr>PowerPoint Presentation</vt:lpstr>
      <vt:lpstr>Validation Server Controls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ArChana Thapa</cp:lastModifiedBy>
  <cp:revision>2</cp:revision>
  <dcterms:created xsi:type="dcterms:W3CDTF">2024-03-05T01:48:32Z</dcterms:created>
  <dcterms:modified xsi:type="dcterms:W3CDTF">2024-05-05T10:40:24Z</dcterms:modified>
</cp:coreProperties>
</file>